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7" r:id="rId2"/>
    <p:sldId id="258" r:id="rId3"/>
    <p:sldId id="260" r:id="rId4"/>
    <p:sldId id="259" r:id="rId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457CD9E-BB72-41C8-BF89-C9F137D08644}" type="datetimeFigureOut">
              <a:rPr lang="en-US" smtClean="0"/>
              <a:t>4/20/2012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2FFD687-ECBF-41BA-9AF6-F243CD72E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2297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1450E-1F98-4CB7-8079-A7DD8F5329D9}" type="datetimeFigureOut">
              <a:rPr lang="en-US" smtClean="0"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9754-0A02-4016-9972-7ABF1A8E6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765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1450E-1F98-4CB7-8079-A7DD8F5329D9}" type="datetimeFigureOut">
              <a:rPr lang="en-US" smtClean="0"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9754-0A02-4016-9972-7ABF1A8E6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555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1450E-1F98-4CB7-8079-A7DD8F5329D9}" type="datetimeFigureOut">
              <a:rPr lang="en-US" smtClean="0"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9754-0A02-4016-9972-7ABF1A8E6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07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1450E-1F98-4CB7-8079-A7DD8F5329D9}" type="datetimeFigureOut">
              <a:rPr lang="en-US" smtClean="0"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9754-0A02-4016-9972-7ABF1A8E6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382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1450E-1F98-4CB7-8079-A7DD8F5329D9}" type="datetimeFigureOut">
              <a:rPr lang="en-US" smtClean="0"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9754-0A02-4016-9972-7ABF1A8E6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750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1450E-1F98-4CB7-8079-A7DD8F5329D9}" type="datetimeFigureOut">
              <a:rPr lang="en-US" smtClean="0"/>
              <a:t>4/20/2012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9754-0A02-4016-9972-7ABF1A8E6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017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1450E-1F98-4CB7-8079-A7DD8F5329D9}" type="datetimeFigureOut">
              <a:rPr lang="en-US" smtClean="0"/>
              <a:t>4/20/2012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9754-0A02-4016-9972-7ABF1A8E6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441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1450E-1F98-4CB7-8079-A7DD8F5329D9}" type="datetimeFigureOut">
              <a:rPr lang="en-US" smtClean="0"/>
              <a:t>4/20/2012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9754-0A02-4016-9972-7ABF1A8E6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095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1450E-1F98-4CB7-8079-A7DD8F5329D9}" type="datetimeFigureOut">
              <a:rPr lang="en-US" smtClean="0"/>
              <a:t>4/20/2012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9754-0A02-4016-9972-7ABF1A8E6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306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1450E-1F98-4CB7-8079-A7DD8F5329D9}" type="datetimeFigureOut">
              <a:rPr lang="en-US" smtClean="0"/>
              <a:t>4/20/2012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9754-0A02-4016-9972-7ABF1A8E6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573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1450E-1F98-4CB7-8079-A7DD8F5329D9}" type="datetimeFigureOut">
              <a:rPr lang="en-US" smtClean="0"/>
              <a:t>4/20/2012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9754-0A02-4016-9972-7ABF1A8E6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987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1450E-1F98-4CB7-8079-A7DD8F5329D9}" type="datetimeFigureOut">
              <a:rPr lang="en-US" smtClean="0"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49754-0A02-4016-9972-7ABF1A8E6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573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orizontal Scroll 7"/>
          <p:cNvSpPr/>
          <p:nvPr/>
        </p:nvSpPr>
        <p:spPr>
          <a:xfrm>
            <a:off x="824344" y="2161309"/>
            <a:ext cx="7938655" cy="4229100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676400" y="2932834"/>
            <a:ext cx="6705600" cy="2686050"/>
          </a:xfrm>
        </p:spPr>
        <p:txBody>
          <a:bodyPr>
            <a:normAutofit fontScale="62500" lnSpcReduction="20000"/>
          </a:bodyPr>
          <a:lstStyle/>
          <a:p>
            <a:pPr marL="0" indent="0" algn="l">
              <a:buNone/>
            </a:pPr>
            <a:r>
              <a:rPr lang="en-US" b="1" dirty="0" smtClean="0"/>
              <a:t>Find some one who is…</a:t>
            </a:r>
          </a:p>
          <a:p>
            <a:pPr marL="0" indent="0" algn="l">
              <a:buNone/>
            </a:pPr>
            <a:r>
              <a:rPr lang="en-US" dirty="0" smtClean="0"/>
              <a:t>	</a:t>
            </a:r>
            <a:r>
              <a:rPr lang="en-US" dirty="0"/>
              <a:t> </a:t>
            </a:r>
            <a:r>
              <a:rPr lang="en-US" dirty="0" smtClean="0"/>
              <a:t>                      “SI”        “NO”</a:t>
            </a:r>
          </a:p>
          <a:p>
            <a:pPr marL="0" indent="0" algn="l">
              <a:buNone/>
            </a:pPr>
            <a:r>
              <a:rPr lang="en-US" dirty="0" err="1" smtClean="0"/>
              <a:t>Inteligente</a:t>
            </a:r>
            <a:r>
              <a:rPr lang="en-US" dirty="0" smtClean="0"/>
              <a:t>                 _______________   </a:t>
            </a:r>
          </a:p>
          <a:p>
            <a:pPr marL="0" indent="0" algn="l">
              <a:buNone/>
            </a:pPr>
            <a:r>
              <a:rPr lang="en-US" dirty="0" err="1" smtClean="0"/>
              <a:t>Perezoso,a</a:t>
            </a:r>
            <a:r>
              <a:rPr lang="en-US" dirty="0" smtClean="0"/>
              <a:t>                 </a:t>
            </a:r>
            <a:r>
              <a:rPr lang="en-US" dirty="0" smtClean="0"/>
              <a:t>_______________</a:t>
            </a:r>
          </a:p>
          <a:p>
            <a:pPr marL="0" indent="0" algn="l">
              <a:buNone/>
            </a:pPr>
            <a:r>
              <a:rPr lang="en-US" dirty="0" err="1" smtClean="0"/>
              <a:t>Estudioso,a</a:t>
            </a:r>
            <a:r>
              <a:rPr lang="en-US" dirty="0" smtClean="0"/>
              <a:t>                _______________</a:t>
            </a:r>
          </a:p>
          <a:p>
            <a:pPr marL="0" indent="0" algn="l">
              <a:buNone/>
            </a:pPr>
            <a:r>
              <a:rPr lang="en-US" dirty="0" smtClean="0"/>
              <a:t>Nueva York                _______________</a:t>
            </a:r>
          </a:p>
          <a:p>
            <a:pPr marL="0" indent="0" algn="l">
              <a:buNone/>
            </a:pPr>
            <a:r>
              <a:rPr lang="en-US" dirty="0" err="1" smtClean="0"/>
              <a:t>España</a:t>
            </a:r>
            <a:r>
              <a:rPr lang="en-US" dirty="0" smtClean="0"/>
              <a:t>                       _______________</a:t>
            </a:r>
          </a:p>
          <a:p>
            <a:pPr marL="0" indent="0" algn="l">
              <a:buNone/>
            </a:pPr>
            <a:r>
              <a:rPr lang="en-US" dirty="0" err="1" smtClean="0"/>
              <a:t>Clase</a:t>
            </a:r>
            <a:r>
              <a:rPr lang="en-US" dirty="0" smtClean="0"/>
              <a:t> de </a:t>
            </a:r>
            <a:r>
              <a:rPr lang="en-US" dirty="0" err="1" smtClean="0"/>
              <a:t>español</a:t>
            </a:r>
            <a:r>
              <a:rPr lang="en-US" dirty="0" smtClean="0"/>
              <a:t>      _______________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38200" y="1731818"/>
            <a:ext cx="510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err="1" smtClean="0"/>
              <a:t>Nombre</a:t>
            </a:r>
            <a:r>
              <a:rPr lang="en-US" sz="2400" dirty="0" smtClean="0"/>
              <a:t>: ______________________</a:t>
            </a:r>
            <a:r>
              <a:rPr lang="en-US" sz="2400" b="1" dirty="0" smtClean="0"/>
              <a:t> </a:t>
            </a:r>
            <a:endParaRPr lang="en-US" sz="2400" b="1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4648200" y="3256684"/>
            <a:ext cx="0" cy="2362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458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orizontal Scroll 7"/>
          <p:cNvSpPr/>
          <p:nvPr/>
        </p:nvSpPr>
        <p:spPr>
          <a:xfrm>
            <a:off x="824344" y="2161309"/>
            <a:ext cx="7938655" cy="4229100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676400" y="2932834"/>
            <a:ext cx="6705600" cy="2686050"/>
          </a:xfrm>
        </p:spPr>
        <p:txBody>
          <a:bodyPr>
            <a:normAutofit fontScale="62500" lnSpcReduction="20000"/>
          </a:bodyPr>
          <a:lstStyle/>
          <a:p>
            <a:pPr marL="0" indent="0" algn="l">
              <a:buNone/>
            </a:pPr>
            <a:r>
              <a:rPr lang="en-US" b="1" dirty="0" smtClean="0"/>
              <a:t>Find some one who is…</a:t>
            </a:r>
          </a:p>
          <a:p>
            <a:pPr marL="0" indent="0" algn="l">
              <a:buNone/>
            </a:pPr>
            <a:r>
              <a:rPr lang="en-US" dirty="0" smtClean="0"/>
              <a:t>	</a:t>
            </a:r>
            <a:r>
              <a:rPr lang="en-US" dirty="0"/>
              <a:t> </a:t>
            </a:r>
            <a:r>
              <a:rPr lang="en-US" dirty="0" smtClean="0"/>
              <a:t>                      “SI”        “NO”</a:t>
            </a:r>
          </a:p>
          <a:p>
            <a:pPr marL="0" indent="0" algn="l">
              <a:buNone/>
            </a:pPr>
            <a:r>
              <a:rPr lang="en-US" dirty="0" err="1" smtClean="0"/>
              <a:t>Inteligente</a:t>
            </a:r>
            <a:r>
              <a:rPr lang="en-US" dirty="0" smtClean="0"/>
              <a:t>                 _______________   </a:t>
            </a:r>
          </a:p>
          <a:p>
            <a:pPr marL="0" indent="0" algn="l">
              <a:buNone/>
            </a:pPr>
            <a:r>
              <a:rPr lang="en-US" dirty="0" err="1" smtClean="0"/>
              <a:t>Perozoso,a</a:t>
            </a:r>
            <a:r>
              <a:rPr lang="en-US" dirty="0" smtClean="0"/>
              <a:t>                 _______________</a:t>
            </a:r>
          </a:p>
          <a:p>
            <a:pPr marL="0" indent="0" algn="l">
              <a:buNone/>
            </a:pPr>
            <a:r>
              <a:rPr lang="en-US" dirty="0" err="1" smtClean="0"/>
              <a:t>Estudioso,a</a:t>
            </a:r>
            <a:r>
              <a:rPr lang="en-US" dirty="0" smtClean="0"/>
              <a:t>                _______________</a:t>
            </a:r>
          </a:p>
          <a:p>
            <a:pPr marL="0" indent="0" algn="l">
              <a:buNone/>
            </a:pPr>
            <a:r>
              <a:rPr lang="en-US" dirty="0" smtClean="0"/>
              <a:t>Nueva York                _______________</a:t>
            </a:r>
          </a:p>
          <a:p>
            <a:pPr marL="0" indent="0" algn="l">
              <a:buNone/>
            </a:pPr>
            <a:r>
              <a:rPr lang="en-US" dirty="0" err="1" smtClean="0"/>
              <a:t>España</a:t>
            </a:r>
            <a:r>
              <a:rPr lang="en-US" dirty="0" smtClean="0"/>
              <a:t>                       _______________</a:t>
            </a:r>
          </a:p>
          <a:p>
            <a:pPr marL="0" indent="0" algn="l">
              <a:buNone/>
            </a:pPr>
            <a:r>
              <a:rPr lang="en-US" dirty="0" err="1" smtClean="0"/>
              <a:t>Clase</a:t>
            </a:r>
            <a:r>
              <a:rPr lang="en-US" dirty="0" smtClean="0"/>
              <a:t> de </a:t>
            </a:r>
            <a:r>
              <a:rPr lang="en-US" dirty="0" err="1" smtClean="0"/>
              <a:t>español</a:t>
            </a:r>
            <a:r>
              <a:rPr lang="en-US" dirty="0" smtClean="0"/>
              <a:t>      _______________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38200" y="1731818"/>
            <a:ext cx="510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err="1" smtClean="0"/>
              <a:t>Nombre</a:t>
            </a:r>
            <a:r>
              <a:rPr lang="en-US" sz="2400" dirty="0" smtClean="0"/>
              <a:t>: ______________________</a:t>
            </a:r>
            <a:r>
              <a:rPr lang="en-US" sz="2400" b="1" dirty="0" smtClean="0"/>
              <a:t> </a:t>
            </a:r>
            <a:endParaRPr lang="en-US" sz="2400" b="1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4648200" y="3256684"/>
            <a:ext cx="0" cy="2362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2924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orizontal Scroll 7"/>
          <p:cNvSpPr/>
          <p:nvPr/>
        </p:nvSpPr>
        <p:spPr>
          <a:xfrm>
            <a:off x="824344" y="2161309"/>
            <a:ext cx="7938655" cy="4229100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676400" y="2932834"/>
            <a:ext cx="6705600" cy="2686050"/>
          </a:xfrm>
        </p:spPr>
        <p:txBody>
          <a:bodyPr>
            <a:normAutofit fontScale="62500" lnSpcReduction="20000"/>
          </a:bodyPr>
          <a:lstStyle/>
          <a:p>
            <a:pPr marL="0" indent="0" algn="l">
              <a:buNone/>
            </a:pPr>
            <a:r>
              <a:rPr lang="en-US" b="1" dirty="0" smtClean="0"/>
              <a:t>Find some one who is…</a:t>
            </a:r>
          </a:p>
          <a:p>
            <a:pPr marL="0" indent="0" algn="l">
              <a:buNone/>
            </a:pPr>
            <a:r>
              <a:rPr lang="en-US" dirty="0" smtClean="0"/>
              <a:t>	</a:t>
            </a:r>
            <a:r>
              <a:rPr lang="en-US" dirty="0"/>
              <a:t> </a:t>
            </a:r>
            <a:r>
              <a:rPr lang="en-US" dirty="0" smtClean="0"/>
              <a:t>                      “SI”        “NO”</a:t>
            </a:r>
          </a:p>
          <a:p>
            <a:pPr marL="0" indent="0" algn="l">
              <a:buNone/>
            </a:pPr>
            <a:r>
              <a:rPr lang="en-US" dirty="0" err="1" smtClean="0"/>
              <a:t>Inteligente</a:t>
            </a:r>
            <a:r>
              <a:rPr lang="en-US" dirty="0" smtClean="0"/>
              <a:t>                 _______________   </a:t>
            </a:r>
          </a:p>
          <a:p>
            <a:pPr marL="0" indent="0" algn="l">
              <a:buNone/>
            </a:pPr>
            <a:r>
              <a:rPr lang="en-US" dirty="0" err="1" smtClean="0"/>
              <a:t>Perozoso,a</a:t>
            </a:r>
            <a:r>
              <a:rPr lang="en-US" dirty="0" smtClean="0"/>
              <a:t>                 _______________</a:t>
            </a:r>
          </a:p>
          <a:p>
            <a:pPr marL="0" indent="0" algn="l">
              <a:buNone/>
            </a:pPr>
            <a:r>
              <a:rPr lang="en-US" dirty="0" err="1" smtClean="0"/>
              <a:t>Estudioso,a</a:t>
            </a:r>
            <a:r>
              <a:rPr lang="en-US" dirty="0" smtClean="0"/>
              <a:t>                _______________</a:t>
            </a:r>
          </a:p>
          <a:p>
            <a:pPr marL="0" indent="0" algn="l">
              <a:buNone/>
            </a:pPr>
            <a:r>
              <a:rPr lang="en-US" dirty="0" smtClean="0"/>
              <a:t>Nueva York                _______________</a:t>
            </a:r>
          </a:p>
          <a:p>
            <a:pPr marL="0" indent="0" algn="l">
              <a:buNone/>
            </a:pPr>
            <a:r>
              <a:rPr lang="en-US" dirty="0" err="1" smtClean="0"/>
              <a:t>España</a:t>
            </a:r>
            <a:r>
              <a:rPr lang="en-US" dirty="0" smtClean="0"/>
              <a:t>                       _______________</a:t>
            </a:r>
          </a:p>
          <a:p>
            <a:pPr marL="0" indent="0" algn="l">
              <a:buNone/>
            </a:pPr>
            <a:r>
              <a:rPr lang="en-US" dirty="0" err="1" smtClean="0"/>
              <a:t>Clase</a:t>
            </a:r>
            <a:r>
              <a:rPr lang="en-US" dirty="0" smtClean="0"/>
              <a:t> de </a:t>
            </a:r>
            <a:r>
              <a:rPr lang="en-US" dirty="0" err="1" smtClean="0"/>
              <a:t>español</a:t>
            </a:r>
            <a:r>
              <a:rPr lang="en-US" dirty="0" smtClean="0"/>
              <a:t>      _______________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38200" y="1731818"/>
            <a:ext cx="510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err="1" smtClean="0"/>
              <a:t>Nombre</a:t>
            </a:r>
            <a:r>
              <a:rPr lang="en-US" sz="2400" dirty="0" smtClean="0"/>
              <a:t>: ______________________</a:t>
            </a:r>
            <a:r>
              <a:rPr lang="en-US" sz="2400" b="1" dirty="0" smtClean="0"/>
              <a:t> </a:t>
            </a:r>
            <a:endParaRPr lang="en-US" sz="2400" b="1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4648200" y="3256684"/>
            <a:ext cx="0" cy="2362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421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orizontal Scroll 7"/>
          <p:cNvSpPr/>
          <p:nvPr/>
        </p:nvSpPr>
        <p:spPr>
          <a:xfrm>
            <a:off x="824344" y="2161309"/>
            <a:ext cx="7938655" cy="4229100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676400" y="2932834"/>
            <a:ext cx="6705600" cy="2686050"/>
          </a:xfrm>
        </p:spPr>
        <p:txBody>
          <a:bodyPr>
            <a:normAutofit fontScale="62500" lnSpcReduction="20000"/>
          </a:bodyPr>
          <a:lstStyle/>
          <a:p>
            <a:pPr marL="0" indent="0" algn="l">
              <a:buNone/>
            </a:pPr>
            <a:r>
              <a:rPr lang="en-US" b="1" dirty="0" smtClean="0"/>
              <a:t>Find some one who is…</a:t>
            </a:r>
          </a:p>
          <a:p>
            <a:pPr marL="0" indent="0" algn="l">
              <a:buNone/>
            </a:pPr>
            <a:r>
              <a:rPr lang="en-US" dirty="0" smtClean="0"/>
              <a:t>	</a:t>
            </a:r>
            <a:r>
              <a:rPr lang="en-US" dirty="0"/>
              <a:t> </a:t>
            </a:r>
            <a:r>
              <a:rPr lang="en-US" dirty="0" smtClean="0"/>
              <a:t>                      “SI”        “NO”</a:t>
            </a:r>
          </a:p>
          <a:p>
            <a:pPr marL="0" indent="0" algn="l">
              <a:buNone/>
            </a:pPr>
            <a:r>
              <a:rPr lang="en-US" dirty="0" err="1" smtClean="0"/>
              <a:t>Inteligente</a:t>
            </a:r>
            <a:r>
              <a:rPr lang="en-US" dirty="0" smtClean="0"/>
              <a:t>                 _______________   </a:t>
            </a:r>
          </a:p>
          <a:p>
            <a:pPr marL="0" indent="0" algn="l">
              <a:buNone/>
            </a:pPr>
            <a:r>
              <a:rPr lang="en-US" dirty="0" err="1" smtClean="0"/>
              <a:t>Perozoso,a</a:t>
            </a:r>
            <a:r>
              <a:rPr lang="en-US" dirty="0" smtClean="0"/>
              <a:t>                 _______________</a:t>
            </a:r>
          </a:p>
          <a:p>
            <a:pPr marL="0" indent="0" algn="l">
              <a:buNone/>
            </a:pPr>
            <a:r>
              <a:rPr lang="en-US" dirty="0" err="1" smtClean="0"/>
              <a:t>Estudioso,a</a:t>
            </a:r>
            <a:r>
              <a:rPr lang="en-US" dirty="0" smtClean="0"/>
              <a:t>                _______________</a:t>
            </a:r>
          </a:p>
          <a:p>
            <a:pPr marL="0" indent="0" algn="l">
              <a:buNone/>
            </a:pPr>
            <a:r>
              <a:rPr lang="en-US" dirty="0" smtClean="0"/>
              <a:t>Nueva York                _______________</a:t>
            </a:r>
          </a:p>
          <a:p>
            <a:pPr marL="0" indent="0" algn="l">
              <a:buNone/>
            </a:pPr>
            <a:r>
              <a:rPr lang="en-US" dirty="0" err="1" smtClean="0"/>
              <a:t>España</a:t>
            </a:r>
            <a:r>
              <a:rPr lang="en-US" dirty="0" smtClean="0"/>
              <a:t>                       _______________</a:t>
            </a:r>
          </a:p>
          <a:p>
            <a:pPr marL="0" indent="0" algn="l">
              <a:buNone/>
            </a:pPr>
            <a:r>
              <a:rPr lang="en-US" dirty="0" err="1" smtClean="0"/>
              <a:t>Clase</a:t>
            </a:r>
            <a:r>
              <a:rPr lang="en-US" dirty="0" smtClean="0"/>
              <a:t> de </a:t>
            </a:r>
            <a:r>
              <a:rPr lang="en-US" dirty="0" err="1" smtClean="0"/>
              <a:t>español</a:t>
            </a:r>
            <a:r>
              <a:rPr lang="en-US" dirty="0" smtClean="0"/>
              <a:t>      _______________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38200" y="1731818"/>
            <a:ext cx="510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err="1" smtClean="0"/>
              <a:t>Nombre</a:t>
            </a:r>
            <a:r>
              <a:rPr lang="en-US" sz="2400" dirty="0" smtClean="0"/>
              <a:t>: ______________________</a:t>
            </a:r>
            <a:r>
              <a:rPr lang="en-US" sz="2400" b="1" dirty="0" smtClean="0"/>
              <a:t> </a:t>
            </a:r>
            <a:endParaRPr lang="en-US" sz="2400" b="1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4648200" y="3256684"/>
            <a:ext cx="0" cy="2362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151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36</Words>
  <Application>Microsoft Office PowerPoint</Application>
  <PresentationFormat>On-screen Show (4:3)</PresentationFormat>
  <Paragraphs>36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Liliana</dc:creator>
  <cp:lastModifiedBy>Liliana</cp:lastModifiedBy>
  <cp:revision>2</cp:revision>
  <cp:lastPrinted>2012-04-20T17:20:27Z</cp:lastPrinted>
  <dcterms:created xsi:type="dcterms:W3CDTF">2012-04-20T17:04:31Z</dcterms:created>
  <dcterms:modified xsi:type="dcterms:W3CDTF">2012-04-20T17:32:00Z</dcterms:modified>
</cp:coreProperties>
</file>